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2 horas, 30 minutos y 36 segundos, Duración total estimada: 2 horas, 47 minutos y 36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2 horas, 30 minutos y 36 segundos, Duración total estimada: 2 horas, 47 minutos y 36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2 horas, 30 minutos y 36 segundos, Duración total estimada: 2 horas, 47 minutos y 36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2 horas, 30 minutos y 36 segundos, Duración total estimada: 2 horas, 47 minutos y 36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FFFFFF"/>
                </a:solidFill>
                <a:latin typeface="Arial"/>
              </a:rPr>
              <a:t>Duración total sin cortinas: 2 horas, 30 minutos y 36 segundos, Duración total estimada: 2 horas, 47 minutos y 36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Carlos di Sarli Con Ernesto Famá, 3 temas con una duración de 8 minutos y 39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Carlos di Sarli Con Ernesto Famá, 3 temas con una duración de 8 minutos y 39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Carlos di Sarli Con Ernesto Famá, 3 temas con una duración de 8 minutos y 39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Carlos di Sarli Con Ernesto Famá, 3 temas con una duración de 8 minutos y 39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de Carlos di Sarli Con Ernesto Famá, 3 temas con una duración de 8 minutos y 39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Juan D'Arienzo Instrumental, 3 temas con una duración de 8 minutos y 16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Juan D'Arienzo Instrumental, 3 temas con una duración de 8 minutos y 16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Juan D'Arienzo Instrumental, 3 temas con una duración de 8 minutos y 16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Juan D'Arienzo Instrumental, 3 temas con una duración de 8 minutos y 16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Juan D'Arienzo Instrumental, 3 temas con una duración de 8 minutos y 16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con Ernesto Famá y Roberto Maida, 3 temas con una duración de 8 minutos y 23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con Ernesto Famá y Roberto Maida, 3 temas con una duración de 8 minutos y 23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con Ernesto Famá y Roberto Maida, 3 temas con una duración de 8 minutos y 23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con Ernesto Famá y Roberto Maida, 3 temas con una duración de 8 minutos y 23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Canaro Milonga con Ernesto Famá y Roberto Maida, 3 temas con una duración de 8 minutos y 23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Edgardo Donato Con Horacio Lagos, Lita Morales y Romeo Gavioli, 3 temas con una duración de 8 minutos y 29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Edgardo Donato Con Horacio Lagos, Lita Morales y Romeo Gavioli, 3 temas con una duración de 8 minutos y 29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Edgardo Donato Con Horacio Lagos, Lita Morales y Romeo Gavioli, 3 temas con una duración de 8 minutos y 29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Edgardo Donato Con Horacio Lagos, Lita Morales y Romeo Gavioli, 3 temas con una duración de 8 minutos y 29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Edgardo Donato Con Horacio Lagos, Lita Morales y Romeo Gavioli, 3 temas con una duración de 8 minutos y 29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Donato Racciatti Con Nina Miranda, 3 temas con una duración de 8 minutos y 29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Donato Racciatti Con Nina Miranda, 3 temas con una duración de 8 minutos y 29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Donato Racciatti Con Nina Miranda, 3 temas con una duración de 8 minutos y 29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Donato Racciatti Con Nina Miranda, 3 temas con una duración de 8 minutos y 29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Donato Racciatti Con Nina Miranda, 3 temas con una duración de 8 minutos y 29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Adolfo Carabelli Con Alberto Gómez y Mercedes Simone, 3 temas con una duración de 8 minutos y 11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Adolfo Carabelli Con Alberto Gómez y Mercedes Simone, 3 temas con una duración de 8 minutos y 11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Adolfo Carabelli Con Alberto Gómez y Mercedes Simone, 3 temas con una duración de 8 minutos y 11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Adolfo Carabelli Con Alberto Gómez y Mercedes Simone, 3 temas con una duración de 8 minutos y 11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Adolfo Carabelli Con Alberto Gómez y Mercedes Simone, 3 temas con una duración de 8 minutos y 11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Vals con Alberto Castillo, 3 temas con una duración de 7 minutos y 15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Vals con Alberto Castillo, 3 temas con una duración de 7 minutos y 15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Vals con Alberto Castillo, 3 temas con una duración de 7 minutos y 15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Vals con Alberto Castillo, 3 temas con una duración de 7 minutos y 15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Ricardo Tanturi Vals con Alberto Castillo, 3 temas con una duración de 7 minutos y 15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Raul Iriarte y Raúl Berón, 3 temas con una duración de 7 minutos y 49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Raul Iriarte y Raúl Berón, 3 temas con una duración de 7 minutos y 49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Raul Iriarte y Raúl Berón, 3 temas con una duración de 7 minutos y 49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Raul Iriarte y Raúl Berón, 3 temas con una duración de 7 minutos y 49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Miguel Caló Con Raul Iriarte y Raúl Berón, 3 temas con una duración de 7 minutos y 49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Rodolfo Biagi Con Jorge Ortiz, 3 temas con una duración de 8 minutos y 13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Rodolfo Biagi Con Jorge Ortiz, 3 temas con una duración de 8 minutos y 13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Rodolfo Biagi Con Jorge Ortiz, 3 temas con una duración de 8 minutos y 13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Rodolfo Biagi Con Jorge Ortiz, 3 temas con una duración de 8 minutos y 13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Rodolfo Biagi Con Jorge Ortiz, 3 temas con una duración de 8 minutos y 13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Lomuto Milonga con Fernando Díaz y Jorge Omar, 3 temas con una duración de 7 minutos y 29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Lomuto Milonga con Fernando Díaz y Jorge Omar, 3 temas con una duración de 7 minutos y 29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Lomuto Milonga con Fernando Díaz y Jorge Omar, 3 temas con una duración de 7 minutos y 29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Lomuto Milonga con Fernando Díaz y Jorge Omar, 3 temas con una duración de 7 minutos y 29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Francisco Lomuto Milonga con Fernando Díaz y Jorge Omar, 3 temas con una duración de 7 minutos y 29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11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11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11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11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3 temas con una duración de 9 minutos y 11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Ricardo Tanturi Instrumental, 3 temas con una duración de 7 minutos y 43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Ricardo Tanturi Instrumental, 3 temas con una duración de 7 minutos y 43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Ricardo Tanturi Instrumental, 3 temas con una duración de 7 minutos y 43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Ricardo Tanturi Instrumental, 3 temas con una duración de 7 minutos y 43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Ricardo Tanturi Instrumental, 3 temas con una duración de 7 minutos y 43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José Garcia Con Alfredo Rojas, 3 temas con una duración de 8 minutos y 28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José Garcia Con Alfredo Rojas, 3 temas con una duración de 8 minutos y 28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José Garcia Con Alfredo Rojas, 3 temas con una duración de 8 minutos y 28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José Garcia Con Alfredo Rojas, 3 temas con una duración de 8 minutos y 28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José Garcia Con Alfredo Rojas, 3 temas con una duración de 8 minutos y 28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Alfredo de Angelis Vals con Carlos Dante y Julio Martel, 3 temas con una duración de 8 minutos y 20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Alfredo de Angelis Vals con Carlos Dante y Julio Martel, 3 temas con una duración de 8 minutos y 20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Alfredo de Angelis Vals con Carlos Dante y Julio Martel, 3 temas con una duración de 8 minutos y 20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Alfredo de Angelis Vals con Carlos Dante y Julio Martel, 3 temas con una duración de 8 minutos y 20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Alfredo de Angelis Vals con Carlos Dante y Julio Martel, 3 temas con una duración de 8 minutos y 20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Pedro Laurenz Con Carlos Bermudez, 3 temas con una duración de 8 minutos y 39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Pedro Laurenz Con Carlos Bermudez, 3 temas con una duración de 8 minutos y 39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Pedro Laurenz Con Carlos Bermudez, 3 temas con una duración de 8 minutos y 39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Pedro Laurenz Con Carlos Bermudez, 3 temas con una duración de 8 minutos y 39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Pedro Laurenz Con Carlos Bermudez, 3 temas con una duración de 8 minutos y 39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33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33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33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33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3 temas con una duración de 8 minutos y 33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3 temas con una duración de 9 minutos y 31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3 temas con una duración de 9 minutos y 31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3 temas con una duración de 9 minutos y 31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3 temas con una duración de 9 minutos y 31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3 temas con una duración de 9 minutos y 31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donato racciatt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7924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Nina Miranda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Nina Miranda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Nina Miranda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Nina Miranda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Nina Miranda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Garufa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Gloria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Canaro - Letra: Armando Tagini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Gloria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Canaro - Letra: Armando Tagini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Gloria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Canaro - Letra: Armando Tagini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Gloria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Canaro - Letra: Armando Tagini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Gloria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Humberto Canaro - Letra: Armando Tagini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Andate con la otra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Vicente Geroni Flores - Letra: Enrique Dizeo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Andate con la otra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Vicente Geroni Flores - Letra: Enrique Dizeo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Andate con la otra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Vicente Geroni Flores - Letra: Enrique Dizeo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Andate con la otra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Vicente Geroni Flores - Letra: Enrique Dizeo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Andate con la otra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Carlos Vicente Geroni Flores - Letra: Enrique Dizeo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Barcelona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dolfo carabel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694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Luis Bayón Herrera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Luis Bayón Herrera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Luis Bayón Herrera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Luis Bayón Herrera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Edgardo Donato - Letra: Luis Bayón Herrera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Federico Scorticati - Letra: Juan Sarcione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Federico Scorticati - Letra: Juan Sarcione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Federico Scorticati - Letra: Juan Sarcione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Federico Scorticati - Letra: Juan Sarcione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Federico Scorticati - Letra: Juan Sarcione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Mercedes Simone - Letra: Mercedes Simone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Mercedes Simone - Letra: Mercedes Simone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Mercedes Simone - Letra: Mercedes Simone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Mercedes Simone - Letra: Mercedes Simone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I Love Rock 'N Roll</a:t>
            </a:r>
            <a:r>
              <a:rPr sz="41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Joaquín Mora - Letra: Julio Jorge Nelson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Joaquín Mora - Letra: Julio Jorge Nelson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Joaquín Mora - Letra: Julio Jorge Nelson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Joaquín Mora - Letra: Julio Jorge Nelson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Joaquín Mora - Letra: Julio Jorge Nelson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Osmar Maderna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J'T'Emmène Au Vent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Armando Baliotti - Letra: Carlos Giampetruzzi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Armando Baliotti - Letra: Carlos Giampetruzzi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Armando Baliotti - Letra: Carlos Giampetruzzi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Armando Baliotti - Letra: Carlos Giampetruzzi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Armando Baliotti - Letra: Carlos Giampetruzzi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Mario Canaro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Mario Canaro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Mario Canaro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Mario Canaro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Dcuatrovd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Here With Me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Ernesto Famá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Ernesto Famá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Ernesto Famá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Ernesto Famá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Ernesto Famá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Chau Pinela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Castiglioni - Letra: Humberto Castiglioni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Chau Pinela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Castiglioni - Letra: Humberto Castiglioni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Chau Pinela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Castiglioni - Letra: Humberto Castiglioni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Chau Pinela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Humberto Castiglioni - Letra: Humberto Castiglioni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Chau Pinela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Humberto Castiglioni - Letra: Humberto Castiglioni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estancia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Pintín Castellanos - Letra: Pintín Castellanos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estancia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Pintín Castellanos - Letra: Pintín Castellanos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estancia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Pintín Castellanos - Letra: Pintín Castellanos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estancia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Pintín Castellanos - Letra: Pintín Castellanos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estancia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Pintín Castellanos - Letra: Pintín Castellanos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Flora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Augusto Berto - Letra: Jean De Kelsar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Flora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Augusto Berto - Letra: Jean De Kelsar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Flora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Augusto Berto - Letra: Jean De Kelsar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Flora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Augusto Berto - Letra: Jean De Kelsar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Flora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Augusto Berto - Letra: Jean De Kelsar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Aníbal Troilo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Aníbal Troilo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Aníbal Troilo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Aníbal Troilo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Aníbal Troilo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Cátulo Castillo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Cátulo Castillo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Cátulo Castillo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Cátulo Castillo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Sebastián Piana - Letra: Cátulo Castillo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Pedro Maffia - Letra: Jorge Curi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Pedro Maffia - Letra: Jorge Curi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Pedro Maffia - Letra: Jorge Curi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Pedro Maffia - Letra: Jorge Curi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Pedro Maffia - Letra: Jorge Curi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Señor Matanza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(2001)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Puey - Letra: Reinaldo Yiso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Puey - Letra: Reinaldo Yiso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Puey - Letra: Reinaldo Yiso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Puey - Letra: Reinaldo Yiso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Juan Puey - Letra: Reinaldo Yiso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Virgilio Expósito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Virgilio Expósito - Letra: Homero Expósito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Virgilio Expósito - Letra: Homero Expósito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Virgilio Expósito - Letra: Homero Expósito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Virgilio Expósito - Letra: Homero Expósito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Pracánico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Pracánico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Pracánico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Francisco Pracánico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Tajabone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(1996)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Eduardo Arolas - Letra: Gabriel Clausi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Eduardo Arolas - Letra: Gabriel Clausi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Eduardo Arolas - Letra: Gabriel Clausi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Eduardo Arolas - Letra: Gabriel Clausi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Eduardo Arolas - Letra: Gabriel Clausi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Roberto Firpo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Roberto Firpo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Roberto Firpo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Roberto Firpo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Roberto Firpo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Rafael Iriarte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Rafael Iriarte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Rafael Iriarte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Rafael Iriarte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Rafael Iriarte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Moral Of The Story</a:t>
            </a:r>
            <a:r>
              <a:rPr sz="4200">
                <a:solidFill>
                  <a:srgbClr val="FFFFFF"/>
                </a:solidFill>
                <a:latin typeface="Cooper Black"/>
              </a:rPr>
              <a:t>   (2020)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ose garc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541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Alfredo Rojas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Alfredo Rojas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Alfredo Rojas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Alfredo Rojas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Alfredo Rojas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Calla bandoneon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Lázzari - Letra: Oscar Rubens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Calla bandoneon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Lázzari - Letra: Oscar Rubens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Calla bandoneon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Lázzari - Letra: Oscar Rubens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Calla bandoneon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Lázzari - Letra: Oscar Rubens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Calla bandoneon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Carlos Lázzari - Letra: Oscar Rubens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estamos solos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Hipólito Basilio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estamos solos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Hipólito Basilio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estamos solos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Hipólito Basilio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estamos solos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Hipólito Basilio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estamos solos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Hipólito Basilio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Adiós adiós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Félix Lipesker y Emilio Barbato - Letra: Lito Bayardo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Adiós adiós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Félix Lipesker y Emilio Barbato - Letra: Lito Bayardo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Adiós adiós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Félix Lipesker y Emilio Barbato - Letra: Lito Bayardo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Adiós adiós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Félix Lipesker y Emilio Barbato - Letra: Lito Bayardo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Adiós adiós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(1963)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Maffia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Maffia - Letra: Cátulo Castillo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Maffia - Letra: Cátulo Castillo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Ángel Maffia - Letra: Cátulo Castillo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madrugada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Ángel Maffia - Letra: Cátulo Castillo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Manuel Sucher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Manuel Sucher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Manuel Sucher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Manuel Sucher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Manuel Sucher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Llueve otra vez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Petite Blonde Du Boulevard Brune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(2004)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Iko Iko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Marchisio - Letra: Carmelo Santiago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Marchisio - Letra: Carmelo Santiago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Marchisio - Letra: Carmelo Santiago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Carlos Marchisio - Letra: Carmelo Santiago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Carlos Marchisio - Letra: Carmelo Santiago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Agustín Bardi - Letra: Jesús Fernández Blanco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Agustín Bardi - Letra: Jesús Fernández Blanco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Agustín Bardi - Letra: Jesús Fernández Blanco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Agustín Bardi - Letra: Jesús Fernández Blanco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Tierrita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Me And Bobby McGee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puntazo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Alejandro Junnissi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puntazo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Alejandro Junnissi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puntazo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Alejandro Junnissi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puntazo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Alejandro Junnissi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puntazo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Alejandro Junnissi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flete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Greco - Letra: Pascual Contursi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flete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Greco - Letra: Pascual Contursi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flete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Greco - Letra: Pascual Contursi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flete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Vicente Greco - Letra: Pascual Contursi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flete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Vicente Greco - Letra: Pascual Contursi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Ataniche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Ernesto Ponzio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Ataniche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Ernesto Ponzio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Ataniche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Ernesto Ponzio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Ataniche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Ernesto Ponzio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Ataniche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Ernesto Ponzio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Jambalaya (On the Bayou)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Carlos Lenzi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Carlos Lenzi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Carlos Lenzi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Edgardo Donato - Letra: Carlos Lenzi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Edgardo Donato - Letra: Carlos Lenzi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Rubistein - Letra: Luis Rubistein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Rubistein - Letra: Luis Rubistein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Rubistein - Letra: Luis Rubistein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Bernard MT Condensed"/>
              </a:defRPr>
            </a:pPr>
            <a:r>
              <a:t>Musica: Luis Rubistein - Letra: Luis Rubistein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Bernard MT Condensed"/>
              </a:defRPr>
            </a:pPr>
            <a:r>
              <a:t>Musica: Luis Rubistein - Letra: Luis Rubistein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Nuestra canción</a:t>
            </a:r>
            <a:r>
              <a:rPr sz="47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